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527d720f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527d720f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527d720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527d720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527d720f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527d720f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527d720f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527d720f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27d720f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27d720f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527d720f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527d720f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527d720f8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527d720f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